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04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9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janvier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2261" y="5781020"/>
            <a:ext cx="842493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what you and others do in school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3096" y="3810000"/>
            <a:ext cx="842493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Name and understand all 9 subject pronouns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4876800"/>
            <a:ext cx="842493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Conjugate regular “</a:t>
            </a:r>
            <a:r>
              <a:rPr lang="en-US" sz="2800" dirty="0" err="1" smtClean="0">
                <a:latin typeface="Kristen ITC" pitchFamily="66" charset="0"/>
              </a:rPr>
              <a:t>er</a:t>
            </a:r>
            <a:r>
              <a:rPr lang="en-US" sz="2800" dirty="0" smtClean="0">
                <a:latin typeface="Kristen ITC" pitchFamily="66" charset="0"/>
              </a:rPr>
              <a:t>” verbs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3096" y="2743200"/>
            <a:ext cx="8424930" cy="523220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Conjugate –</a:t>
            </a:r>
            <a:r>
              <a:rPr lang="en-US" sz="2800" dirty="0" err="1" smtClean="0">
                <a:latin typeface="Kristen ITC" pitchFamily="66" charset="0"/>
              </a:rPr>
              <a:t>ger</a:t>
            </a:r>
            <a:r>
              <a:rPr lang="en-US" sz="2800" dirty="0" smtClean="0">
                <a:latin typeface="Kristen ITC" pitchFamily="66" charset="0"/>
              </a:rPr>
              <a:t> and –</a:t>
            </a:r>
            <a:r>
              <a:rPr lang="en-US" sz="2800" dirty="0" err="1" smtClean="0">
                <a:latin typeface="Kristen ITC" pitchFamily="66" charset="0"/>
              </a:rPr>
              <a:t>cer</a:t>
            </a:r>
            <a:r>
              <a:rPr lang="en-US" sz="2800" dirty="0" smtClean="0">
                <a:latin typeface="Kristen ITC" pitchFamily="66" charset="0"/>
              </a:rPr>
              <a:t> verbs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40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49</cp:revision>
  <dcterms:created xsi:type="dcterms:W3CDTF">2011-09-14T23:22:57Z</dcterms:created>
  <dcterms:modified xsi:type="dcterms:W3CDTF">2012-01-09T14:20:39Z</dcterms:modified>
</cp:coreProperties>
</file>